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4" r:id="rId4"/>
    <p:sldId id="265" r:id="rId5"/>
    <p:sldId id="266" r:id="rId6"/>
    <p:sldId id="267" r:id="rId7"/>
    <p:sldId id="268" r:id="rId8"/>
    <p:sldId id="263" r:id="rId9"/>
    <p:sldId id="271" r:id="rId10"/>
    <p:sldId id="272" r:id="rId11"/>
    <p:sldId id="270" r:id="rId12"/>
    <p:sldId id="273" r:id="rId13"/>
    <p:sldId id="27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3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7BC3-D77E-8249-9C04-2B2646AAA016}" type="datetimeFigureOut">
              <a:rPr lang="en-US" smtClean="0"/>
              <a:t>4/30/17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92D5-2159-4F44-8EEF-4699C1D4D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251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7BC3-D77E-8249-9C04-2B2646AAA016}" type="datetimeFigureOut">
              <a:rPr lang="en-US" smtClean="0"/>
              <a:t>4/30/17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92D5-2159-4F44-8EEF-4699C1D4D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806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7BC3-D77E-8249-9C04-2B2646AAA016}" type="datetimeFigureOut">
              <a:rPr lang="en-US" smtClean="0"/>
              <a:t>4/30/17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92D5-2159-4F44-8EEF-4699C1D4D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4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7BC3-D77E-8249-9C04-2B2646AAA016}" type="datetimeFigureOut">
              <a:rPr lang="en-US" smtClean="0"/>
              <a:t>4/30/17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92D5-2159-4F44-8EEF-4699C1D4D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63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7BC3-D77E-8249-9C04-2B2646AAA016}" type="datetimeFigureOut">
              <a:rPr lang="en-US" smtClean="0"/>
              <a:t>4/30/17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92D5-2159-4F44-8EEF-4699C1D4D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547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7BC3-D77E-8249-9C04-2B2646AAA016}" type="datetimeFigureOut">
              <a:rPr lang="en-US" smtClean="0"/>
              <a:t>4/30/17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92D5-2159-4F44-8EEF-4699C1D4D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127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7BC3-D77E-8249-9C04-2B2646AAA016}" type="datetimeFigureOut">
              <a:rPr lang="en-US" smtClean="0"/>
              <a:t>4/30/17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92D5-2159-4F44-8EEF-4699C1D4D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05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7BC3-D77E-8249-9C04-2B2646AAA016}" type="datetimeFigureOut">
              <a:rPr lang="en-US" smtClean="0"/>
              <a:t>4/30/17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92D5-2159-4F44-8EEF-4699C1D4D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276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7BC3-D77E-8249-9C04-2B2646AAA016}" type="datetimeFigureOut">
              <a:rPr lang="en-US" smtClean="0"/>
              <a:t>4/30/17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92D5-2159-4F44-8EEF-4699C1D4D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24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7BC3-D77E-8249-9C04-2B2646AAA016}" type="datetimeFigureOut">
              <a:rPr lang="en-US" smtClean="0"/>
              <a:t>4/30/17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92D5-2159-4F44-8EEF-4699C1D4D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035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7BC3-D77E-8249-9C04-2B2646AAA016}" type="datetimeFigureOut">
              <a:rPr lang="en-US" smtClean="0"/>
              <a:t>4/30/17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92D5-2159-4F44-8EEF-4699C1D4D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457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97BC3-D77E-8249-9C04-2B2646AAA016}" type="datetimeFigureOut">
              <a:rPr lang="en-US" smtClean="0"/>
              <a:t>4/30/17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492D5-2159-4F44-8EEF-4699C1D4D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7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8639" y="1619889"/>
            <a:ext cx="7955475" cy="3697163"/>
          </a:xfrm>
        </p:spPr>
        <p:txBody>
          <a:bodyPr>
            <a:normAutofit/>
          </a:bodyPr>
          <a:lstStyle/>
          <a:p>
            <a:r>
              <a:rPr lang="en-US" sz="6700" dirty="0" smtClean="0">
                <a:solidFill>
                  <a:srgbClr val="660066"/>
                </a:solidFill>
              </a:rPr>
              <a:t>7</a:t>
            </a:r>
            <a:r>
              <a:rPr lang="en-US" sz="6700" baseline="30000" dirty="0" smtClean="0">
                <a:solidFill>
                  <a:srgbClr val="660066"/>
                </a:solidFill>
              </a:rPr>
              <a:t>th</a:t>
            </a:r>
            <a:r>
              <a:rPr lang="en-US" sz="6700" dirty="0" smtClean="0">
                <a:solidFill>
                  <a:srgbClr val="660066"/>
                </a:solidFill>
              </a:rPr>
              <a:t> Annual Lamb Roast</a:t>
            </a:r>
            <a:br>
              <a:rPr lang="en-US" sz="6700" dirty="0" smtClean="0">
                <a:solidFill>
                  <a:srgbClr val="660066"/>
                </a:solidFill>
              </a:rPr>
            </a:br>
            <a:r>
              <a:rPr lang="en-US" dirty="0" smtClean="0">
                <a:solidFill>
                  <a:srgbClr val="660066"/>
                </a:solidFill>
              </a:rPr>
              <a:t/>
            </a:r>
            <a:br>
              <a:rPr lang="en-US" dirty="0" smtClean="0">
                <a:solidFill>
                  <a:srgbClr val="660066"/>
                </a:solidFill>
              </a:rPr>
            </a:br>
            <a:r>
              <a:rPr lang="en-US" dirty="0" smtClean="0">
                <a:solidFill>
                  <a:srgbClr val="660066"/>
                </a:solidFill>
              </a:rPr>
              <a:t>Saturday, April 29, 2017</a:t>
            </a:r>
            <a:br>
              <a:rPr lang="en-US" dirty="0" smtClean="0">
                <a:solidFill>
                  <a:srgbClr val="660066"/>
                </a:solidFill>
              </a:rPr>
            </a:br>
            <a:r>
              <a:rPr lang="en-US" dirty="0" smtClean="0">
                <a:solidFill>
                  <a:srgbClr val="660066"/>
                </a:solidFill>
              </a:rPr>
              <a:t>Thorson Hall Lounge</a:t>
            </a:r>
            <a:endParaRPr lang="en-US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945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0170429_13345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" b="1115"/>
          <a:stretch>
            <a:fillRect/>
          </a:stretch>
        </p:blipFill>
        <p:spPr>
          <a:xfrm>
            <a:off x="457200" y="1276445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1714123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0170429_143335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" b="1115"/>
          <a:stretch>
            <a:fillRect/>
          </a:stretch>
        </p:blipFill>
        <p:spPr>
          <a:xfrm>
            <a:off x="457200" y="1239089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1544317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20170429_14334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" b="1115"/>
          <a:stretch>
            <a:fillRect/>
          </a:stretch>
        </p:blipFill>
        <p:spPr>
          <a:xfrm>
            <a:off x="457200" y="1214185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2850335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20170429_113355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" b="1115"/>
          <a:stretch>
            <a:fillRect/>
          </a:stretch>
        </p:blipFill>
        <p:spPr>
          <a:xfrm>
            <a:off x="457200" y="1363610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3624765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20170429_110457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" b="1115"/>
          <a:stretch>
            <a:fillRect/>
          </a:stretch>
        </p:blipFill>
        <p:spPr>
          <a:xfrm>
            <a:off x="457200" y="1226637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1637430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0170429_110515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" b="1115"/>
          <a:stretch>
            <a:fillRect/>
          </a:stretch>
        </p:blipFill>
        <p:spPr>
          <a:xfrm>
            <a:off x="457200" y="1251540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2427505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20170429_110545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" b="1115"/>
          <a:stretch>
            <a:fillRect/>
          </a:stretch>
        </p:blipFill>
        <p:spPr>
          <a:xfrm>
            <a:off x="457200" y="1102115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3979001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20170429_11060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" b="1115"/>
          <a:stretch>
            <a:fillRect/>
          </a:stretch>
        </p:blipFill>
        <p:spPr>
          <a:xfrm>
            <a:off x="457200" y="1151923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2255010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20170429_11072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950" y="567955"/>
            <a:ext cx="30861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800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20170429_11341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950" y="642667"/>
            <a:ext cx="30861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802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20170429_122110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" b="1115"/>
          <a:stretch>
            <a:fillRect/>
          </a:stretch>
        </p:blipFill>
        <p:spPr>
          <a:xfrm>
            <a:off x="457200" y="1201732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1656621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20170429_122413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" b="1115"/>
          <a:stretch>
            <a:fillRect/>
          </a:stretch>
        </p:blipFill>
        <p:spPr>
          <a:xfrm>
            <a:off x="457200" y="1351158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2756738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</Words>
  <Application>Microsoft Macintosh PowerPoint</Application>
  <PresentationFormat>On-screen Show (4:3)</PresentationFormat>
  <Paragraphs>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7th Annual Lamb Roast  Saturday, April 29, 2017 Thorson Hall Lounge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St. Olaf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7th Annual Lamb Roast Saturday, April 29, 2017 Thorson Hall Lounge</dc:title>
  <dc:creator>Anne H. Groton</dc:creator>
  <cp:lastModifiedBy>Anne H. Groton</cp:lastModifiedBy>
  <cp:revision>6</cp:revision>
  <dcterms:created xsi:type="dcterms:W3CDTF">2017-04-30T13:32:08Z</dcterms:created>
  <dcterms:modified xsi:type="dcterms:W3CDTF">2017-04-30T14:06:09Z</dcterms:modified>
</cp:coreProperties>
</file>