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sldIdLst>
    <p:sldId id="256" r:id="rId2"/>
    <p:sldId id="262" r:id="rId3"/>
    <p:sldId id="259" r:id="rId4"/>
    <p:sldId id="260" r:id="rId5"/>
    <p:sldId id="258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10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1272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8376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1633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2747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8718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643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3706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044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416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1739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859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B690D-C8D3-A946-9F2E-0CE3A5FE6397}" type="datetimeFigureOut">
              <a:rPr lang="en-US" smtClean="0"/>
              <a:pPr/>
              <a:t>7/27/12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34EDC-B337-B344-A725-F0200E5F9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6952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4346" y="2112818"/>
            <a:ext cx="7772400" cy="1470025"/>
          </a:xfrm>
        </p:spPr>
        <p:txBody>
          <a:bodyPr/>
          <a:lstStyle/>
          <a:p>
            <a:r>
              <a:rPr lang="en-US" dirty="0" smtClean="0"/>
              <a:t>Classics Conversation Table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48582" cy="8763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Monday, May 7, 2007</a:t>
            </a:r>
            <a:br>
              <a:rPr lang="en-US" sz="2800" dirty="0" smtClean="0"/>
            </a:br>
            <a:r>
              <a:rPr lang="en-US" sz="2800" dirty="0" smtClean="0"/>
              <a:t>Speaker:  Prof. Mary </a:t>
            </a:r>
            <a:r>
              <a:rPr lang="en-US" sz="2800" dirty="0" err="1" smtClean="0"/>
              <a:t>McMenomy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from Carleton College</a:t>
            </a:r>
            <a:endParaRPr lang="en-US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table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931" y="765609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tabl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449" y="346653"/>
            <a:ext cx="4572000" cy="60960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tabl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948" y="752620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tabl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961" y="623092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ctable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22" y="648999"/>
            <a:ext cx="7315200" cy="54864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ctable4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722" y="604837"/>
            <a:ext cx="5852160" cy="5696104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78768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20</Words>
  <Application>Microsoft Macintosh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Classics Conversation Table</vt:lpstr>
      <vt:lpstr>Slide 2</vt:lpstr>
      <vt:lpstr>Slide 3</vt:lpstr>
      <vt:lpstr>Slide 4</vt:lpstr>
      <vt:lpstr>Slide 5</vt:lpstr>
      <vt:lpstr>Slide 6</vt:lpstr>
      <vt:lpstr>Slide 7</vt:lpstr>
    </vt:vector>
  </TitlesOfParts>
  <Company>St. Olaf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 Sigma Phi Initiation</dc:title>
  <dc:creator>Emily M Sandquist</dc:creator>
  <cp:lastModifiedBy>Information and Instructional Technologies</cp:lastModifiedBy>
  <cp:revision>9</cp:revision>
  <dcterms:created xsi:type="dcterms:W3CDTF">2012-07-27T21:46:44Z</dcterms:created>
  <dcterms:modified xsi:type="dcterms:W3CDTF">2012-07-27T21:47:34Z</dcterms:modified>
</cp:coreProperties>
</file>