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72" r:id="rId1"/>
  </p:sldMasterIdLst>
  <p:sldIdLst>
    <p:sldId id="256" r:id="rId2"/>
    <p:sldId id="262" r:id="rId3"/>
    <p:sldId id="259" r:id="rId4"/>
    <p:sldId id="260" r:id="rId5"/>
    <p:sldId id="258" r:id="rId6"/>
    <p:sldId id="263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104" autoAdjust="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8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10" Type="http://schemas.openxmlformats.org/officeDocument/2006/relationships/presProps" Target="presProps.xml"/><Relationship Id="rId5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printerSettings" Target="printerSettings/printerSettings1.bin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B690D-C8D3-A946-9F2E-0CE3A5FE6397}" type="datetimeFigureOut">
              <a:rPr lang="en-US" smtClean="0"/>
              <a:pPr/>
              <a:t>7/27/12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34EDC-B337-B344-A725-F0200E5F9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12722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B690D-C8D3-A946-9F2E-0CE3A5FE6397}" type="datetimeFigureOut">
              <a:rPr lang="en-US" smtClean="0"/>
              <a:pPr/>
              <a:t>7/27/12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34EDC-B337-B344-A725-F0200E5F9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98376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B690D-C8D3-A946-9F2E-0CE3A5FE6397}" type="datetimeFigureOut">
              <a:rPr lang="en-US" smtClean="0"/>
              <a:pPr/>
              <a:t>7/27/12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34EDC-B337-B344-A725-F0200E5F9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16339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B690D-C8D3-A946-9F2E-0CE3A5FE6397}" type="datetimeFigureOut">
              <a:rPr lang="en-US" smtClean="0"/>
              <a:pPr/>
              <a:t>7/27/12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34EDC-B337-B344-A725-F0200E5F9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27473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B690D-C8D3-A946-9F2E-0CE3A5FE6397}" type="datetimeFigureOut">
              <a:rPr lang="en-US" smtClean="0"/>
              <a:pPr/>
              <a:t>7/27/12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34EDC-B337-B344-A725-F0200E5F9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87188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B690D-C8D3-A946-9F2E-0CE3A5FE6397}" type="datetimeFigureOut">
              <a:rPr lang="en-US" smtClean="0"/>
              <a:pPr/>
              <a:t>7/27/12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34EDC-B337-B344-A725-F0200E5F9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2643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B690D-C8D3-A946-9F2E-0CE3A5FE6397}" type="datetimeFigureOut">
              <a:rPr lang="en-US" smtClean="0"/>
              <a:pPr/>
              <a:t>7/27/12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34EDC-B337-B344-A725-F0200E5F9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37064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B690D-C8D3-A946-9F2E-0CE3A5FE6397}" type="datetimeFigureOut">
              <a:rPr lang="en-US" smtClean="0"/>
              <a:pPr/>
              <a:t>7/27/12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34EDC-B337-B344-A725-F0200E5F9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010441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B690D-C8D3-A946-9F2E-0CE3A5FE6397}" type="datetimeFigureOut">
              <a:rPr lang="en-US" smtClean="0"/>
              <a:pPr/>
              <a:t>7/27/12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34EDC-B337-B344-A725-F0200E5F9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34164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B690D-C8D3-A946-9F2E-0CE3A5FE6397}" type="datetimeFigureOut">
              <a:rPr lang="en-US" smtClean="0"/>
              <a:pPr/>
              <a:t>7/27/12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34EDC-B337-B344-A725-F0200E5F9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17391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B690D-C8D3-A946-9F2E-0CE3A5FE6397}" type="datetimeFigureOut">
              <a:rPr lang="en-US" smtClean="0"/>
              <a:pPr/>
              <a:t>7/27/12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34EDC-B337-B344-A725-F0200E5F9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48599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B690D-C8D3-A946-9F2E-0CE3A5FE6397}" type="datetimeFigureOut">
              <a:rPr lang="en-US" smtClean="0"/>
              <a:pPr/>
              <a:t>7/27/12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34EDC-B337-B344-A725-F0200E5F9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69521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4346" y="2112818"/>
            <a:ext cx="7772400" cy="1470025"/>
          </a:xfrm>
        </p:spPr>
        <p:txBody>
          <a:bodyPr/>
          <a:lstStyle/>
          <a:p>
            <a:r>
              <a:rPr lang="en-US" dirty="0" smtClean="0"/>
              <a:t>Classics Conversation Table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548582" cy="876300"/>
          </a:xfrm>
        </p:spPr>
        <p:txBody>
          <a:bodyPr>
            <a:noAutofit/>
          </a:bodyPr>
          <a:lstStyle/>
          <a:p>
            <a:r>
              <a:rPr lang="en-US" sz="2800" dirty="0" smtClean="0"/>
              <a:t>Monday, May 7, 2007</a:t>
            </a:r>
            <a:br>
              <a:rPr lang="en-US" sz="2800" dirty="0" smtClean="0"/>
            </a:br>
            <a:r>
              <a:rPr lang="en-US" sz="2800" dirty="0" smtClean="0"/>
              <a:t>Speaker:  Prof. Mary </a:t>
            </a:r>
            <a:r>
              <a:rPr lang="en-US" sz="2800" dirty="0" err="1" smtClean="0"/>
              <a:t>McMenomy</a:t>
            </a:r>
            <a:r>
              <a:rPr lang="en-US" sz="2800" dirty="0" smtClean="0"/>
              <a:t> </a:t>
            </a:r>
            <a:br>
              <a:rPr lang="en-US" sz="2800" dirty="0" smtClean="0"/>
            </a:br>
            <a:r>
              <a:rPr lang="en-US" sz="2800" dirty="0" smtClean="0"/>
              <a:t>from Carleton College</a:t>
            </a:r>
            <a:endParaRPr lang="en-US" sz="28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78768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ctable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4931" y="765609"/>
            <a:ext cx="7315200" cy="5486400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78768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ctable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1449" y="346653"/>
            <a:ext cx="4572000" cy="6096000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78768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ctable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948" y="752620"/>
            <a:ext cx="7315200" cy="5486400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78768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ctabl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961" y="623092"/>
            <a:ext cx="7315200" cy="5486400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78768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ctable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022" y="648999"/>
            <a:ext cx="7315200" cy="5486400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78768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ctable4cro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1722" y="604837"/>
            <a:ext cx="5852160" cy="5696104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78768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</TotalTime>
  <Words>20</Words>
  <Application>Microsoft Macintosh PowerPoint</Application>
  <PresentationFormat>On-screen Show (4:3)</PresentationFormat>
  <Paragraphs>2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Classics Conversation Table</vt:lpstr>
      <vt:lpstr>Slide 2</vt:lpstr>
      <vt:lpstr>Slide 3</vt:lpstr>
      <vt:lpstr>Slide 4</vt:lpstr>
      <vt:lpstr>Slide 5</vt:lpstr>
      <vt:lpstr>Slide 6</vt:lpstr>
      <vt:lpstr>Slide 7</vt:lpstr>
    </vt:vector>
  </TitlesOfParts>
  <Company>St. Olaf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Eta Sigma Phi Initiation</dc:title>
  <dc:creator>Emily M Sandquist</dc:creator>
  <cp:lastModifiedBy>Information and Instructional Technologies</cp:lastModifiedBy>
  <cp:revision>9</cp:revision>
  <dcterms:created xsi:type="dcterms:W3CDTF">2012-07-27T21:46:44Z</dcterms:created>
  <dcterms:modified xsi:type="dcterms:W3CDTF">2012-07-27T21:47:34Z</dcterms:modified>
</cp:coreProperties>
</file>