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20" y="-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0A065-4626-4407-9E55-002F07D1A328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02B6C-392B-48D2-8D48-3B4A21D30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0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</a:ln>
        </p:spPr>
        <p:txBody>
          <a:bodyPr lIns="92620" tIns="46310" rIns="92620" bIns="46310"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en-US" dirty="0"/>
              <a:t>1</a:t>
            </a:fld>
            <a:endParaRPr lang="en-US" altLang="en-US" dirty="0"/>
          </a:p>
        </p:txBody>
      </p:sp>
      <p:sp>
        <p:nvSpPr>
          <p:cNvPr id="53251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917575" y="4416425"/>
            <a:ext cx="5046663" cy="4181475"/>
          </a:xfrm>
        </p:spPr>
        <p:txBody>
          <a:bodyPr wrap="square" lIns="92620" tIns="46310" rIns="92620" bIns="46310" anchor="t"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FE8442-355C-45AE-BD1C-C518B6889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12A6B8B-FB93-4C2D-8015-E33F9BA37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D88FBB-E0A9-4EAB-AC05-CFD8FB820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118CF1-9802-4260-8EE8-2F4D386BA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9A7649-AA2A-4171-A0EE-B63D5412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5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B817AF-E2CE-4627-B026-34BB7F66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0B55BD-C185-4D69-9777-559D5B955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D2FFE5-D316-4AE3-A602-B4D8CE1A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240A97-9D4D-49B2-98BF-E85E5607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398161-BD4C-4AE0-A27F-88641845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3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69C551F-EBE9-4BC4-9948-B4A0670D5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81A743-DACB-4600-9DE2-866F32D3C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DE5341-7D60-4AAB-B66A-52AB9489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A47829-3957-4ACD-8331-A9C6AD1C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9B07C-F9AE-4F7C-A075-A1BF1267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7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3647E4-AE01-41A8-943F-25044AC0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14B073-F1B4-4341-A0D4-2FF3F6A9C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10C14A-CF8A-44E1-BA55-BF508E9D8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B3C879-ED73-4325-8462-0A7BDD775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20FC08-2823-46A1-A4E8-29592B2D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3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3103A2-EAB1-4ADE-9A22-3E3BDD109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16EC70-C106-4F69-BC58-882249B6E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05F970-1993-48E4-8073-52DBD2D8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49606F-2C34-4FAA-B222-9912CB7C6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3946E8-793A-4931-AFE9-B33D7051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6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6448E-C808-4507-B8A2-7A91597AD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14D1A5-CAB3-42CD-AE52-C07ECA72F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709487-4CBF-4E9A-AF95-48660994C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42F9B9-C725-45C0-83CA-A574826AA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B218F5-9D3E-4E28-A632-883E4D4D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1E0255-B019-492F-B103-D17A22E9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6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91EA3-A1DF-4332-8A9B-7239B26AD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4DF075-A39E-4ED2-B767-19DDC6C8D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3B334D-2D24-4362-98E0-1D9D8140A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98E187E-4465-45CA-8966-17A53D03D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CCCACD6-67E6-4FA8-A9AA-054F0DBEF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F316D4C-6347-4555-907A-0DF8BF412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F148A8D-11F5-45E2-BF90-1AC92895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7E93A44-A293-4103-A609-1174DF2E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0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F3C865-3734-4059-BEB7-708BF95B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7B08BE9-888F-49ED-889D-C9367FCD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8FEA276-E5F5-45EB-AC12-E2A82FC5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DD7FD5A-8488-42FF-BEAF-A6CBCD1D9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7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ED67F67-D7A2-402C-9167-7D983610C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3CFE378-5C7B-404B-A8BF-8200585E5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717E8F4-0BB1-43B6-A219-ACF44F04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2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B3130-1D23-4E64-971C-E235591A4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F1CBEA-54C2-4CB0-8553-E3D2F7DE9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4B5027-A8E8-4103-A5D1-E8B470E32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5BB502-FA34-4431-936F-D4FFCBB7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EBC87A-DD47-4A2E-A2FC-F1EB1554C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E1D9B0-0CE2-48BA-AD7A-085CF45E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4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AD804-E88D-4564-8FEF-4B5D2644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FBFE85E-1C5F-4A15-B425-3E1AD06A52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C04891-C3C7-4F47-9B53-143071529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79062C-A5F8-44E8-A5EC-67EE88934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4E7557-3509-4AB3-9ED2-BDF88466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B71C58-E154-437E-A347-A24CBC2E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5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DB40F6-7B3C-43DB-A175-962F43BAE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9852E1-83A4-4609-B900-4E0BB0506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61884A-E88D-4914-B98A-084F799E2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35B4-575B-4EAF-B69A-6C5B9F30B631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C6FC59-632D-4D43-AAE3-FC58653AD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B4B9A9-896B-4183-9EB7-9A5F449BB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0C7C-BE15-4941-9B67-12096AE93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5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 txBox="1">
            <a:spLocks noGrp="1"/>
          </p:cNvSpPr>
          <p:nvPr>
            <p:ph type="sldNum" sz="quarter" idx="4"/>
          </p:nvPr>
        </p:nvSpPr>
        <p:spPr>
          <a:noFill/>
          <a:ln>
            <a:noFill/>
          </a:ln>
        </p:spPr>
        <p:txBody>
          <a:bodyPr anchor="ctr"/>
          <a:lstStyle/>
          <a:p>
            <a:pPr algn="r">
              <a:spcBef>
                <a:spcPct val="0"/>
              </a:spcBef>
            </a:pPr>
            <a:fld id="{9A0DB2DC-4C9A-4742-B13C-FB6460FD3503}" type="slidenum"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8" name="Text Box 2"/>
          <p:cNvSpPr txBox="1"/>
          <p:nvPr/>
        </p:nvSpPr>
        <p:spPr>
          <a:xfrm>
            <a:off x="1523366" y="558801"/>
            <a:ext cx="91459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200" b="1" dirty="0"/>
              <a:t>The Battle of Alesia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2730" y="1227456"/>
            <a:ext cx="9146540" cy="4200525"/>
          </a:xfrm>
          <a:prstGeom prst="rect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</dc:creator>
  <cp:lastModifiedBy>Anne H. Groton</cp:lastModifiedBy>
  <cp:revision>2</cp:revision>
  <dcterms:created xsi:type="dcterms:W3CDTF">2018-10-25T02:34:54Z</dcterms:created>
  <dcterms:modified xsi:type="dcterms:W3CDTF">2018-11-11T23:56:22Z</dcterms:modified>
</cp:coreProperties>
</file>