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4" r:id="rId4"/>
    <p:sldId id="257" r:id="rId5"/>
    <p:sldId id="259" r:id="rId6"/>
    <p:sldId id="263" r:id="rId7"/>
    <p:sldId id="261" r:id="rId8"/>
    <p:sldId id="258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3"/>
    <p:restoredTop sz="94675"/>
  </p:normalViewPr>
  <p:slideViewPr>
    <p:cSldViewPr snapToGrid="0">
      <p:cViewPr varScale="1">
        <p:scale>
          <a:sx n="130" d="100"/>
          <a:sy n="130" d="100"/>
        </p:scale>
        <p:origin x="19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8182E-BB60-1FDB-8E57-6B51E78B5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84475C-854E-E110-AD1A-23B7E50AB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2C654-4BA9-FE65-BFCF-5B6438414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F11D2-AAD1-D941-8638-9C6BEC6F063D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2E946-05E9-5766-301E-CCDFD4E57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AEC85-75B9-CCEF-FA24-C7601C4FE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8ACD-9722-404B-AE90-4D7402AAA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1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A03D9-44CF-0E75-4C4E-808EF8C16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30D26D-AA3F-AEC0-FCE5-C0B4B680ED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6283F-8586-990D-8270-E5DED062A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F11D2-AAD1-D941-8638-9C6BEC6F063D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954D5-A646-8142-D840-2B3FD5E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B693E-EA1F-989D-C1AB-FE6C7C3C9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8ACD-9722-404B-AE90-4D7402AAA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05E4C5-B3F5-4733-EC8C-C40F209C2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592596-3E3A-28D4-6C3D-1CF0E473D4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9BAAE-D4B2-207A-F231-6EFDD1C76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F11D2-AAD1-D941-8638-9C6BEC6F063D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6CB8A-AD3E-D8F4-159F-86AF0B2D9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A8C24-6E34-5E9F-7C04-AE54F438D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8ACD-9722-404B-AE90-4D7402AAA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32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50E42-E11B-9192-C8C6-7EE5E7EF5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AA14D-FB39-BA63-C8B8-08E4E17C1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3E0F9-699F-59AD-6C7F-D82B23DC2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F11D2-AAD1-D941-8638-9C6BEC6F063D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4B5C1-C1D0-AF4E-DF38-1691AC71F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D7888-ECF7-83C7-AEAD-33E1591A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8ACD-9722-404B-AE90-4D7402AAA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4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59BC8-D7F0-6941-B249-7248F0744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60ACE-E977-B018-E81C-E8D395C6C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72B0A-0E25-A91D-F017-D0A65E344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F11D2-AAD1-D941-8638-9C6BEC6F063D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8053E-59D1-5FC9-C638-50A43D77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F219A-BF3D-5B4B-F6C4-DCBA9B308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8ACD-9722-404B-AE90-4D7402AAA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8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A2AAF-83F9-131A-BBE0-C00B55B92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9927D-6E6E-3D01-C2BA-64B02F873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5AB894-E9F1-BC82-1F82-B0E2DBE64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E475AD-0FC2-0AD7-F112-15EB7BD6E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F11D2-AAD1-D941-8638-9C6BEC6F063D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A0C610-8B16-B609-7348-877B753FD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A57216-B36F-1F47-B69A-B211E0EE5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8ACD-9722-404B-AE90-4D7402AAA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83D36-713C-3F37-F9F3-DA872EE7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128B2-EA39-0BAF-D44D-2D5F1EB50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85B7C6-0BD4-B563-E02D-B3D42F212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644257-BD15-3C3D-02BA-625C693255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480F86-342B-7C46-DE58-7E01E99E56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370111-B7B9-DA86-3037-B2374F349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F11D2-AAD1-D941-8638-9C6BEC6F063D}" type="datetimeFigureOut">
              <a:rPr lang="en-US" smtClean="0"/>
              <a:t>3/8/24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E233E4-2123-9FAF-49BC-6147D09C3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7BA2D5-7FE8-CC94-596E-23596412A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8ACD-9722-404B-AE90-4D7402AAA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6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7468-3F7C-ED37-AD68-C64F928D3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F61679-6D0D-354A-A3F0-ED8BAC83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F11D2-AAD1-D941-8638-9C6BEC6F063D}" type="datetimeFigureOut">
              <a:rPr lang="en-US" smtClean="0"/>
              <a:t>3/8/24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3128B2-AFB6-3882-1427-26D5311A6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902C87-B345-D642-2F00-4A0BB0EBB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8ACD-9722-404B-AE90-4D7402AAA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0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85A586-81B6-3A6F-8EBA-416DDE3E8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F11D2-AAD1-D941-8638-9C6BEC6F063D}" type="datetimeFigureOut">
              <a:rPr lang="en-US" smtClean="0"/>
              <a:t>3/8/24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FE144D-5D52-998A-611D-0D9D8B57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6CF79B-81CF-0BE0-BB11-D4F470527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8ACD-9722-404B-AE90-4D7402AAA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6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E220-6C1E-0720-3743-D6E18A1E1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5470B-65AB-5B81-2DB9-B96F9A2EF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01702-7E2B-37B4-C616-122D63320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522C5C-EC5B-F8CB-1FCF-F49560FB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F11D2-AAD1-D941-8638-9C6BEC6F063D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81B0D-D276-BFEB-D99D-FB4A3FFD4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1EB385-0DAA-C0D9-BD91-53461C47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8ACD-9722-404B-AE90-4D7402AAA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23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2BAE8-55F5-5487-A8E0-03AD83B7D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7F97E1-26E3-8F2F-46E5-E315F2760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1B2D29-57AF-22A4-718A-DA25C4E3E1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E3517-1A17-8C9C-976E-8051BDE4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F11D2-AAD1-D941-8638-9C6BEC6F063D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4AC04-BB42-9BBA-E7F9-ADD20FBF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F16255-B7CD-B5E9-FFE6-4ED26D35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08ACD-9722-404B-AE90-4D7402AAA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0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9522A6-3651-5A0E-A50C-5E0F67D11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E20382-05EF-5077-D128-D48A3B1AF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080AC-2B89-06ED-6ABA-EF5881B540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F11D2-AAD1-D941-8638-9C6BEC6F063D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9853C-A162-C649-EFE2-59F449112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58044-5CB0-19B7-E8A0-3AFD2F9D0D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08ACD-9722-404B-AE90-4D7402AAA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6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431F2-FB4D-B099-EB20-5AA27871CA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4373" y="292249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Major Declaration Celebration</a:t>
            </a:r>
            <a:br>
              <a:rPr lang="en-US" b="1" dirty="0"/>
            </a:br>
            <a:r>
              <a:rPr lang="en-US" b="1" dirty="0"/>
              <a:t>for Sophomores</a:t>
            </a:r>
            <a:br>
              <a:rPr lang="en-US" b="1" dirty="0"/>
            </a:b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March 7, 2024</a:t>
            </a:r>
            <a:br>
              <a:rPr lang="en-US" b="1" dirty="0"/>
            </a:br>
            <a:r>
              <a:rPr lang="en-US" b="1" dirty="0"/>
              <a:t>St. Olaf College Ballrooms</a:t>
            </a:r>
          </a:p>
        </p:txBody>
      </p:sp>
    </p:spTree>
    <p:extLst>
      <p:ext uri="{BB962C8B-B14F-4D97-AF65-F5344CB8AC3E}">
        <p14:creationId xmlns:p14="http://schemas.microsoft.com/office/powerpoint/2010/main" val="3887946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C0F6081-C48E-3443-891D-F71715A1E5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919537" y="1796653"/>
            <a:ext cx="4352925" cy="326469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A1027F-2562-BA5F-4004-5EA1BD2D0DD8}"/>
              </a:ext>
            </a:extLst>
          </p:cNvPr>
          <p:cNvSpPr txBox="1"/>
          <p:nvPr/>
        </p:nvSpPr>
        <p:spPr>
          <a:xfrm>
            <a:off x="4060724" y="5605462"/>
            <a:ext cx="4227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Isabella Baker ’26 and Grace </a:t>
            </a:r>
            <a:r>
              <a:rPr lang="en-US" dirty="0" err="1"/>
              <a:t>Woog</a:t>
            </a:r>
            <a:r>
              <a:rPr lang="en-US" dirty="0"/>
              <a:t> ’26</a:t>
            </a:r>
          </a:p>
        </p:txBody>
      </p:sp>
    </p:spTree>
    <p:extLst>
      <p:ext uri="{BB962C8B-B14F-4D97-AF65-F5344CB8AC3E}">
        <p14:creationId xmlns:p14="http://schemas.microsoft.com/office/powerpoint/2010/main" val="365666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3731EC8-53D6-BC39-F421-B3EC85B903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009689" y="1796653"/>
            <a:ext cx="4352925" cy="3264693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2149C1F-0FBA-D630-EC12-CF22EA78F678}"/>
              </a:ext>
            </a:extLst>
          </p:cNvPr>
          <p:cNvSpPr txBox="1"/>
          <p:nvPr/>
        </p:nvSpPr>
        <p:spPr>
          <a:xfrm>
            <a:off x="4553805" y="5634372"/>
            <a:ext cx="32646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Violet </a:t>
            </a:r>
            <a:r>
              <a:rPr lang="en-US" dirty="0" err="1"/>
              <a:t>Ecklund</a:t>
            </a:r>
            <a:r>
              <a:rPr lang="en-US" dirty="0"/>
              <a:t>-Johnson ’26</a:t>
            </a:r>
          </a:p>
        </p:txBody>
      </p:sp>
    </p:spTree>
    <p:extLst>
      <p:ext uri="{BB962C8B-B14F-4D97-AF65-F5344CB8AC3E}">
        <p14:creationId xmlns:p14="http://schemas.microsoft.com/office/powerpoint/2010/main" val="376520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AA8C17C-1CB9-7187-E0EE-DD20004E6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919537" y="1796653"/>
            <a:ext cx="4352925" cy="326469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FB0523-2B74-9713-C423-629C5D1C943D}"/>
              </a:ext>
            </a:extLst>
          </p:cNvPr>
          <p:cNvSpPr txBox="1"/>
          <p:nvPr/>
        </p:nvSpPr>
        <p:spPr>
          <a:xfrm>
            <a:off x="4463653" y="5605462"/>
            <a:ext cx="326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Elliott </a:t>
            </a:r>
            <a:r>
              <a:rPr lang="en-US" dirty="0" err="1"/>
              <a:t>Ernster</a:t>
            </a:r>
            <a:r>
              <a:rPr lang="en-US" dirty="0"/>
              <a:t> ’26</a:t>
            </a:r>
          </a:p>
        </p:txBody>
      </p:sp>
    </p:spTree>
    <p:extLst>
      <p:ext uri="{BB962C8B-B14F-4D97-AF65-F5344CB8AC3E}">
        <p14:creationId xmlns:p14="http://schemas.microsoft.com/office/powerpoint/2010/main" val="3575485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27A549-CE9B-32DD-086E-D8237F7C75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801551" y="1706501"/>
            <a:ext cx="4352925" cy="326469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75285F-5603-A750-DCD4-57669DD61B32}"/>
              </a:ext>
            </a:extLst>
          </p:cNvPr>
          <p:cNvSpPr txBox="1"/>
          <p:nvPr/>
        </p:nvSpPr>
        <p:spPr>
          <a:xfrm>
            <a:off x="4345667" y="5515310"/>
            <a:ext cx="326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Emery Jansen ’26</a:t>
            </a:r>
          </a:p>
        </p:txBody>
      </p:sp>
    </p:spTree>
    <p:extLst>
      <p:ext uri="{BB962C8B-B14F-4D97-AF65-F5344CB8AC3E}">
        <p14:creationId xmlns:p14="http://schemas.microsoft.com/office/powerpoint/2010/main" val="4196684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DA5A680-7A23-5126-A9DC-D7EDD82545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919537" y="1897793"/>
            <a:ext cx="4352925" cy="326469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707B84-2302-EAC2-E570-298D9B808FBD}"/>
              </a:ext>
            </a:extLst>
          </p:cNvPr>
          <p:cNvSpPr txBox="1"/>
          <p:nvPr/>
        </p:nvSpPr>
        <p:spPr>
          <a:xfrm>
            <a:off x="4463653" y="5791201"/>
            <a:ext cx="326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MaKenzie</a:t>
            </a:r>
            <a:r>
              <a:rPr lang="en-US" dirty="0"/>
              <a:t> </a:t>
            </a:r>
            <a:r>
              <a:rPr lang="en-US" dirty="0" err="1"/>
              <a:t>Kuckkan</a:t>
            </a:r>
            <a:r>
              <a:rPr lang="en-US" dirty="0"/>
              <a:t> ’26</a:t>
            </a:r>
          </a:p>
        </p:txBody>
      </p:sp>
    </p:spTree>
    <p:extLst>
      <p:ext uri="{BB962C8B-B14F-4D97-AF65-F5344CB8AC3E}">
        <p14:creationId xmlns:p14="http://schemas.microsoft.com/office/powerpoint/2010/main" val="454114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32A8631-96F2-90CE-FE4B-3E03D43919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988364" y="1878128"/>
            <a:ext cx="4352925" cy="326469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6291F05-C82B-78C7-DA1F-4688E85EA790}"/>
              </a:ext>
            </a:extLst>
          </p:cNvPr>
          <p:cNvSpPr txBox="1"/>
          <p:nvPr/>
        </p:nvSpPr>
        <p:spPr>
          <a:xfrm>
            <a:off x="4532480" y="5686937"/>
            <a:ext cx="326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Grace Lindquist ’26</a:t>
            </a:r>
          </a:p>
        </p:txBody>
      </p:sp>
    </p:spTree>
    <p:extLst>
      <p:ext uri="{BB962C8B-B14F-4D97-AF65-F5344CB8AC3E}">
        <p14:creationId xmlns:p14="http://schemas.microsoft.com/office/powerpoint/2010/main" val="189923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3377B8-0290-BC3E-1ACA-196D7402F0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919537" y="1966619"/>
            <a:ext cx="4352925" cy="3264693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5C25B3-3DBD-E4B3-1661-32CFE1A4758B}"/>
              </a:ext>
            </a:extLst>
          </p:cNvPr>
          <p:cNvSpPr txBox="1"/>
          <p:nvPr/>
        </p:nvSpPr>
        <p:spPr>
          <a:xfrm>
            <a:off x="4463653" y="5781121"/>
            <a:ext cx="326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Elsie Olmstead ’26</a:t>
            </a:r>
          </a:p>
        </p:txBody>
      </p:sp>
    </p:spTree>
    <p:extLst>
      <p:ext uri="{BB962C8B-B14F-4D97-AF65-F5344CB8AC3E}">
        <p14:creationId xmlns:p14="http://schemas.microsoft.com/office/powerpoint/2010/main" val="4057703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963450-4842-3C83-92BE-686B724209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919537" y="1796653"/>
            <a:ext cx="4352925" cy="3264693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1CC143F-17A1-27AA-9315-22335D6353BF}"/>
              </a:ext>
            </a:extLst>
          </p:cNvPr>
          <p:cNvSpPr txBox="1"/>
          <p:nvPr/>
        </p:nvSpPr>
        <p:spPr>
          <a:xfrm>
            <a:off x="4463653" y="5605462"/>
            <a:ext cx="32646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Emma Winkler ’26</a:t>
            </a:r>
          </a:p>
        </p:txBody>
      </p:sp>
    </p:spTree>
    <p:extLst>
      <p:ext uri="{BB962C8B-B14F-4D97-AF65-F5344CB8AC3E}">
        <p14:creationId xmlns:p14="http://schemas.microsoft.com/office/powerpoint/2010/main" val="1260832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47</Words>
  <Application>Microsoft Macintosh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Major Declaration Celebration for Sophomores   March 7, 2024 St. Olaf College Ballrooms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 Declaration Celebration  March 7, 2024</dc:title>
  <dc:creator>Microsoft Office User</dc:creator>
  <cp:lastModifiedBy>Microsoft Office User</cp:lastModifiedBy>
  <cp:revision>7</cp:revision>
  <dcterms:created xsi:type="dcterms:W3CDTF">2024-03-09T01:26:38Z</dcterms:created>
  <dcterms:modified xsi:type="dcterms:W3CDTF">2024-03-09T01:44:05Z</dcterms:modified>
</cp:coreProperties>
</file>